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Montserrat Light" panose="020F0502020204030204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31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Email Spam Detection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9815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advanced machine learning algorithms to protect inboxes from evolving threats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C3552-F811-194E-F685-24E1A5A382D4}"/>
              </a:ext>
            </a:extLst>
          </p:cNvPr>
          <p:cNvSpPr txBox="1"/>
          <p:nvPr/>
        </p:nvSpPr>
        <p:spPr>
          <a:xfrm>
            <a:off x="6350198" y="6437320"/>
            <a:ext cx="334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: B. KUMAR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REG</a:t>
            </a:r>
            <a:r>
              <a:rPr lang="en-US" dirty="0">
                <a:solidFill>
                  <a:schemeClr val="bg1"/>
                </a:solidFill>
              </a:rPr>
              <a:t>.NO : 323129512003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1152048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Future of Intelligent Email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19801"/>
            <a:ext cx="390846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Emerging Innovations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887266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Federated Learning: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Training models across distributed email systems while preserving privacy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713917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Graph Neural Networks: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Analyzing email network relationships and sender-recipient patterns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540568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Explainable AI: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Providing transparent reasoning for classification decisions to security teams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67218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Zero-Day Detection: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Identifying novel attack patterns without prior training examples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329601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continues to revolutionize email security, adapting faster than threats can evolve.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8347710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Escalating Spam Challenge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78073" y="1776532"/>
            <a:ext cx="6265902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 spam continues to evolve, with attackers deploying increasingly sophisticated techniques to bypass traditional filters. Modern spam campaigns leverage social engineering, polymorphic content, and coordinated bot networks.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8073" y="3310057"/>
            <a:ext cx="6265902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rule-based systems struggle to keep pace with these adaptive threats, creating an urgent need for intelligent, self-learning detection mechanisms.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044" y="1826538"/>
            <a:ext cx="6265902" cy="6265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338" y="947023"/>
            <a:ext cx="12271177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Machine Learning Transforms Detection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95338" y="2047042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4" name="Shape 2"/>
          <p:cNvSpPr/>
          <p:nvPr/>
        </p:nvSpPr>
        <p:spPr>
          <a:xfrm>
            <a:off x="1022509" y="2274213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0032" y="2461617"/>
            <a:ext cx="306705" cy="3067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2509" y="3183136"/>
            <a:ext cx="273260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Pattern Recognition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2509" y="3642241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 models identify subtle patterns across millions of emails that humans and rules cannot detect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2047042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9" name="Shape 6"/>
          <p:cNvSpPr/>
          <p:nvPr/>
        </p:nvSpPr>
        <p:spPr>
          <a:xfrm>
            <a:off x="7655957" y="2274213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480" y="2461617"/>
            <a:ext cx="306705" cy="3067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957" y="3183136"/>
            <a:ext cx="258246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Adaptive Learning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55957" y="3642241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Systems continuously evolve by learning from new spam tactics in real-time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5338" y="4778335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2509" y="5005507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032" y="5192911"/>
            <a:ext cx="306705" cy="30670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2509" y="5914430"/>
            <a:ext cx="312622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 Classification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22509" y="6373535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algorithms achieve 99%+ accuracy while minimizing false positives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786" y="4778335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957" y="5005507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3480" y="5192911"/>
            <a:ext cx="306705" cy="30670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957" y="5914430"/>
            <a:ext cx="291095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Processing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55957" y="6373535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Models analyze and classify thousands of emails per second at scale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033" y="659249"/>
            <a:ext cx="11456789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ML Techniques for Spam Detection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1819632"/>
            <a:ext cx="1198602" cy="1438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7308" y="2059305"/>
            <a:ext cx="42099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Processing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277308" y="2543651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Tokenization, stemming, and semantic analysis extract meaningful features from email content and headers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3" y="3257907"/>
            <a:ext cx="1198602" cy="1438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308" y="3497580"/>
            <a:ext cx="357580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 Algorithms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277308" y="3981926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Naive Bayes, Random Forest, and SVM models categorize emails based on learned feature patterns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33" y="4696182"/>
            <a:ext cx="1198602" cy="14382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308" y="4935855"/>
            <a:ext cx="354877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Learning Networks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277308" y="5420201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LSTM and transformer models capture complex contextual relationships and sequential patterns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33" y="6134457"/>
            <a:ext cx="1198602" cy="14382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308" y="6374130"/>
            <a:ext cx="274379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Ensemble Methods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277308" y="6858476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model architectures combined for superior accuracy and robustness against adversarial attacks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75216"/>
            <a:ext cx="7585234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Engineering: The Foundation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79383" y="2708315"/>
            <a:ext cx="3681293" cy="2261711"/>
          </a:xfrm>
          <a:prstGeom prst="roundRect">
            <a:avLst>
              <a:gd name="adj" fmla="val 6469"/>
            </a:avLst>
          </a:prstGeom>
          <a:solidFill>
            <a:srgbClr val="111213"/>
          </a:solidFill>
          <a:ln/>
        </p:spPr>
      </p:sp>
      <p:sp>
        <p:nvSpPr>
          <p:cNvPr id="5" name="Shape 2"/>
          <p:cNvSpPr/>
          <p:nvPr/>
        </p:nvSpPr>
        <p:spPr>
          <a:xfrm>
            <a:off x="779383" y="2677835"/>
            <a:ext cx="3681293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374344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486323" y="2541389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32510" y="3265051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Features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2510" y="3714988"/>
            <a:ext cx="3175040" cy="100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 frequency, n-grams, special characters, URL patterns, and HTML structure analysis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3323" y="2708315"/>
            <a:ext cx="3681293" cy="2261711"/>
          </a:xfrm>
          <a:prstGeom prst="roundRect">
            <a:avLst>
              <a:gd name="adj" fmla="val 6469"/>
            </a:avLst>
          </a:prstGeom>
          <a:solidFill>
            <a:srgbClr val="111213"/>
          </a:solidFill>
          <a:ln/>
        </p:spPr>
      </p:sp>
      <p:sp>
        <p:nvSpPr>
          <p:cNvPr id="11" name="Shape 8"/>
          <p:cNvSpPr/>
          <p:nvPr/>
        </p:nvSpPr>
        <p:spPr>
          <a:xfrm>
            <a:off x="4683323" y="2677835"/>
            <a:ext cx="3681293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189881" y="2374344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6390263" y="2541389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36450" y="3265051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Metadata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936450" y="3714988"/>
            <a:ext cx="3175040" cy="100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Sender reputation, domain age, SPF/DKIM/DMARC validation, and header authentication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79383" y="5526643"/>
            <a:ext cx="7585234" cy="1927741"/>
          </a:xfrm>
          <a:prstGeom prst="roundRect">
            <a:avLst>
              <a:gd name="adj" fmla="val 7589"/>
            </a:avLst>
          </a:prstGeom>
          <a:solidFill>
            <a:srgbClr val="111213"/>
          </a:solidFill>
          <a:ln/>
        </p:spPr>
      </p:sp>
      <p:sp>
        <p:nvSpPr>
          <p:cNvPr id="17" name="Shape 14"/>
          <p:cNvSpPr/>
          <p:nvPr/>
        </p:nvSpPr>
        <p:spPr>
          <a:xfrm>
            <a:off x="779383" y="5496163"/>
            <a:ext cx="7585234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7970" y="5192673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4438352" y="5359717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32510" y="6083379"/>
            <a:ext cx="263259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Behavioral Features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032510" y="6533317"/>
            <a:ext cx="7078980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Sending patterns, recipient lists, attachment types, and historical interaction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736" y="437436"/>
            <a:ext cx="6120884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Performance Comparison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736" y="1207532"/>
            <a:ext cx="1351692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 rates across different ML algorithms on a standardized email corpus of 50,000 messages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" y="1625084"/>
            <a:ext cx="13516928" cy="75693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6736" y="9373433"/>
            <a:ext cx="1351692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Ensemble methods combining multiple architectures deliver the highest accuracy with minimal false positives.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806" y="578048"/>
            <a:ext cx="7338655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Architecture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35806" y="1490543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806" y="1824990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5806" y="1975723"/>
            <a:ext cx="293584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Ingestion Pipeline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35806" y="2400300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email stream processing with distributed message queues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5806" y="3083481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5806" y="3417927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735806" y="3568660"/>
            <a:ext cx="306871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Extraction Layer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35806" y="3993237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Parallel processing of text, metadata, and behavioral signals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5806" y="4676418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5806" y="5010864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35806" y="5161598"/>
            <a:ext cx="29821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Inference Engine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35806" y="5586174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GPU-accelerated prediction serving with sub-100ms latency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5806" y="6269355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5806" y="6603802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35806" y="6754535"/>
            <a:ext cx="238887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Feedback Loop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35806" y="7179112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model retraining with labeled data from user actions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45776"/>
            <a:ext cx="79873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Challenges &amp; Solutions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917984"/>
            <a:ext cx="284654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Adversarial Attacks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416618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Spammers deliberately craft messages to evade detection algorithms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32535" y="4675108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Adversarial training and robust feature engineering that focuses on invariant patterns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2917984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Reduction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15702" y="3767257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Legitimate emails misclassified as spam damage user trust and productivity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15702" y="5025747"/>
            <a:ext cx="34903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Confidence thresholding, whitelist integration, and user feedback mechanisms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99652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9998869" y="2917984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Requirements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98869" y="3767257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Processing millions of emails daily with minimal latency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998869" y="4655582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Distributed computing, model optimization, and tiered filtering strategies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07" y="842248"/>
            <a:ext cx="6737509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Impact Metrics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43307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99.4%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743307" y="2836188"/>
            <a:ext cx="2375535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Detection Accuracy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43307" y="3566755"/>
            <a:ext cx="237553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Across enterprise deployments handling 10M+ emails daily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84233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0.01%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3384233" y="2836188"/>
            <a:ext cx="23755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84233" y="3265170"/>
            <a:ext cx="237553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1 legitimate email per 10,000 misclassified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5158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87%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025158" y="2836188"/>
            <a:ext cx="23755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Threat Reduction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25158" y="3265170"/>
            <a:ext cx="237553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Decrease in phishing and malware delivery to end users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84233" y="5053370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&lt;50ms</a:t>
            </a:r>
            <a:endParaRPr lang="en-US" sz="5500" dirty="0"/>
          </a:p>
        </p:txBody>
      </p:sp>
      <p:sp>
        <p:nvSpPr>
          <p:cNvPr id="14" name="Text 11"/>
          <p:cNvSpPr/>
          <p:nvPr/>
        </p:nvSpPr>
        <p:spPr>
          <a:xfrm>
            <a:off x="3384233" y="6019443"/>
            <a:ext cx="2375535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Processing Latency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84233" y="6750010"/>
            <a:ext cx="237553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time from receipt to classification decision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566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Bold</vt:lpstr>
      <vt:lpstr>Montserrat Light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ramesh gidugu</dc:creator>
  <cp:lastModifiedBy>PAVAN ADABALA</cp:lastModifiedBy>
  <cp:revision>6</cp:revision>
  <dcterms:created xsi:type="dcterms:W3CDTF">2025-10-23T06:30:16Z</dcterms:created>
  <dcterms:modified xsi:type="dcterms:W3CDTF">2025-10-23T08:04:33Z</dcterms:modified>
</cp:coreProperties>
</file>